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09" r:id="rId31"/>
    <p:sldId id="285" r:id="rId32"/>
    <p:sldId id="310" r:id="rId33"/>
    <p:sldId id="286" r:id="rId34"/>
    <p:sldId id="287" r:id="rId35"/>
    <p:sldId id="311" r:id="rId36"/>
    <p:sldId id="380" r:id="rId37"/>
    <p:sldId id="397" r:id="rId38"/>
    <p:sldId id="398" r:id="rId39"/>
    <p:sldId id="399" r:id="rId40"/>
    <p:sldId id="400" r:id="rId41"/>
    <p:sldId id="401" r:id="rId42"/>
    <p:sldId id="402" r:id="rId43"/>
    <p:sldId id="403" r:id="rId44"/>
    <p:sldId id="404" r:id="rId45"/>
    <p:sldId id="405" r:id="rId46"/>
    <p:sldId id="406" r:id="rId47"/>
    <p:sldId id="407" r:id="rId48"/>
    <p:sldId id="408" r:id="rId49"/>
    <p:sldId id="409" r:id="rId50"/>
    <p:sldId id="410" r:id="rId51"/>
    <p:sldId id="411" r:id="rId52"/>
    <p:sldId id="412" r:id="rId53"/>
    <p:sldId id="413" r:id="rId54"/>
    <p:sldId id="312" r:id="rId55"/>
    <p:sldId id="302" r:id="rId56"/>
    <p:sldId id="313" r:id="rId57"/>
    <p:sldId id="414" r:id="rId58"/>
    <p:sldId id="415" r:id="rId59"/>
    <p:sldId id="416" r:id="rId60"/>
    <p:sldId id="417" r:id="rId61"/>
    <p:sldId id="418" r:id="rId62"/>
    <p:sldId id="419" r:id="rId63"/>
    <p:sldId id="420" r:id="rId64"/>
    <p:sldId id="421" r:id="rId65"/>
    <p:sldId id="422" r:id="rId66"/>
    <p:sldId id="423" r:id="rId67"/>
    <p:sldId id="424" r:id="rId68"/>
    <p:sldId id="425" r:id="rId69"/>
    <p:sldId id="426" r:id="rId70"/>
    <p:sldId id="427" r:id="rId71"/>
    <p:sldId id="428" r:id="rId72"/>
    <p:sldId id="429" r:id="rId73"/>
    <p:sldId id="430" r:id="rId74"/>
    <p:sldId id="431" r:id="rId75"/>
    <p:sldId id="338" r:id="rId76"/>
    <p:sldId id="305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39" r:id="rId102"/>
    <p:sldId id="340" r:id="rId103"/>
    <p:sldId id="365" r:id="rId104"/>
    <p:sldId id="432" r:id="rId105"/>
    <p:sldId id="433" r:id="rId106"/>
    <p:sldId id="434" r:id="rId107"/>
    <p:sldId id="435" r:id="rId108"/>
    <p:sldId id="436" r:id="rId109"/>
    <p:sldId id="437" r:id="rId110"/>
    <p:sldId id="438" r:id="rId111"/>
    <p:sldId id="439" r:id="rId112"/>
    <p:sldId id="440" r:id="rId113"/>
    <p:sldId id="441" r:id="rId114"/>
    <p:sldId id="442" r:id="rId115"/>
    <p:sldId id="443" r:id="rId116"/>
    <p:sldId id="444" r:id="rId117"/>
    <p:sldId id="445" r:id="rId118"/>
    <p:sldId id="446" r:id="rId119"/>
    <p:sldId id="447" r:id="rId120"/>
    <p:sldId id="448" r:id="rId121"/>
    <p:sldId id="449" r:id="rId122"/>
    <p:sldId id="379" r:id="rId123"/>
    <p:sldId id="306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/>
    <p:restoredTop sz="94694"/>
  </p:normalViewPr>
  <p:slideViewPr>
    <p:cSldViewPr snapToGrid="0">
      <p:cViewPr>
        <p:scale>
          <a:sx n="100" d="100"/>
          <a:sy n="100" d="100"/>
        </p:scale>
        <p:origin x="129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0BAAB-2B4C-37AB-E9F1-672FCD99C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9F819-26EE-5774-1F50-9C2A68A80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9DE48-F33D-0F2F-D416-3BB00D0F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EF9CF-9CB1-2444-B945-94EE093CC456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ABE6E-79F9-DFBA-835C-CE93277D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FA86D-1769-B280-479C-B7BB54B4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0D81-2C8A-054B-A402-8A1CB8C8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0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78F52-619C-AD87-651B-440343EA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BC41A-613A-2E97-564C-59CE98B2D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184DF-69D4-BA1B-67A2-150650238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EF9CF-9CB1-2444-B945-94EE093CC456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2050E-23F2-E3C4-8619-4991EF829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7235E-C1E9-2F9E-5E94-9E275FC6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0D81-2C8A-054B-A402-8A1CB8C8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5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850E2-92CD-009D-32E7-1D71A2B6A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DED4A3-4B65-9A10-9BA4-64A53F374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1E5A0-8886-6A64-6C35-393EB73E2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EF9CF-9CB1-2444-B945-94EE093CC456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348BC-F60D-BA50-2F3C-C1AB4815A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4D328-5E15-8702-9171-F087D4C7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0D81-2C8A-054B-A402-8A1CB8C8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3AA66-641B-3C90-C185-CAA00E54D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21B73-72A3-C25D-7CB2-BBC7A966D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55173-1DC2-62D5-63DF-5416F970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EF9CF-9CB1-2444-B945-94EE093CC456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907EF-5DC2-C29D-E1E9-02BA68B05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B8BFC-0BDA-6138-62AD-174C96F5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0D81-2C8A-054B-A402-8A1CB8C8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10B34-300E-F410-CB04-1418A03C7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05395-2708-933D-53C6-BE98A4B85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6ACA1-90D6-71E1-DE70-E71446644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EF9CF-9CB1-2444-B945-94EE093CC456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E56CD-475E-2505-7481-31BE20859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156A0-8CFF-348A-2A5F-F1469FDD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0D81-2C8A-054B-A402-8A1CB8C8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4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6488-3519-03A1-B2C2-8B0E9748B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5F6F3-6E5C-090F-421B-C949C42B6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B6283-2B0C-277F-2DC6-E809EDB2F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FBB37-E32C-1A77-598A-0EA8A1E58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EF9CF-9CB1-2444-B945-94EE093CC456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C057AB-8C7A-9B24-52D3-8EADE7067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05295-A9FA-2B9F-8302-E0E56D234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0D81-2C8A-054B-A402-8A1CB8C8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43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D6226-35D7-2B5C-1B81-DF990A87D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CA5FA-3B1D-3BC1-3683-C24AA8811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33FDA-2223-4081-3C1A-DC3774691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A180A-E04E-E432-A2D3-EF7E5C45BB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E6FAE0-E6A6-805D-5692-18D1FB132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2A470A-CD13-FDB7-69A6-CBABE5299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EF9CF-9CB1-2444-B945-94EE093CC456}" type="datetimeFigureOut">
              <a:rPr lang="en-US" smtClean="0"/>
              <a:t>10/4/23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7DEAAC-B7E1-85C7-1406-994C0AF5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12B80-3E5F-6D8D-E600-5D49027A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0D81-2C8A-054B-A402-8A1CB8C8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1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F9564-2363-F66C-7391-F65E27E1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E57175-1ED5-82A8-D31B-BDFCD9B59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EF9CF-9CB1-2444-B945-94EE093CC456}" type="datetimeFigureOut">
              <a:rPr lang="en-US" smtClean="0"/>
              <a:t>10/4/23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71064-2EF1-2F0E-507B-BEE82E0F9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7ED89-D367-2A4B-873B-D09DB853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0D81-2C8A-054B-A402-8A1CB8C8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7FFE8A-8644-4701-EBA9-1DA1584C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EF9CF-9CB1-2444-B945-94EE093CC456}" type="datetimeFigureOut">
              <a:rPr lang="en-US" smtClean="0"/>
              <a:t>10/4/23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439A2-BDB5-8801-FF6F-32232CDCE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508B2-65B9-48AA-12B7-E47AFFBA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0D81-2C8A-054B-A402-8A1CB8C8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21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E188A-C7DA-D474-3573-F5EF97AB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37E84-F311-3AF8-BFBB-079F5B34D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3D7D9-E236-1F64-15AD-594C434F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194EB-0DDA-6597-2868-706D7FA8F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EF9CF-9CB1-2444-B945-94EE093CC456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9C704-830F-718B-4615-795C2C304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4B3C8-BCFE-BB68-A6D4-EF48570B6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0D81-2C8A-054B-A402-8A1CB8C8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15F1-E262-FA49-983C-5EA8BB1D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184E00-6BBC-EFF0-51E6-BCB7763DC8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2EE25-AAB1-EC19-29AA-C8BA426EE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EB069-EFE9-731B-94CE-7C75ECF0A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EF9CF-9CB1-2444-B945-94EE093CC456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79010-9C62-CD62-1878-B8BF3D8D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DF0E7-2D80-54A4-ADDA-123574D4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0D81-2C8A-054B-A402-8A1CB8C8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5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746D28-D201-CC5A-B9F1-C14E1CB3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CE89D-7082-C8ED-5CAB-530BC3DB9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AD1BF-B595-B906-A42E-01652290A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EF9CF-9CB1-2444-B945-94EE093CC456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2A7E0-86D6-4E1A-3A34-0E9207F50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C6252-681F-7B71-2B74-C54B62150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B0D81-2C8A-054B-A402-8A1CB8C8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5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for a church&#10;&#10;Description automatically generated with medium confidence">
            <a:extLst>
              <a:ext uri="{FF2B5EF4-FFF2-40B4-BE49-F238E27FC236}">
                <a16:creationId xmlns:a16="http://schemas.microsoft.com/office/drawing/2014/main" id="{F6D73D19-A7F2-5D2B-B74E-241BB2B9A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6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3B50130C-DFB3-A16A-2811-A89211FA3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418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C260BF9E-B16F-1D52-D78A-E8B620014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507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al on a beach&#10;&#10;Description automatically generated">
            <a:extLst>
              <a:ext uri="{FF2B5EF4-FFF2-40B4-BE49-F238E27FC236}">
                <a16:creationId xmlns:a16="http://schemas.microsoft.com/office/drawing/2014/main" id="{88A6F7CE-51E6-CE08-CE53-924A5F02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305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F41EC426-51F7-0735-0263-19B4FD570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530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al on a beach&#10;&#10;Description automatically generated">
            <a:extLst>
              <a:ext uri="{FF2B5EF4-FFF2-40B4-BE49-F238E27FC236}">
                <a16:creationId xmlns:a16="http://schemas.microsoft.com/office/drawing/2014/main" id="{88A6F7CE-51E6-CE08-CE53-924A5F02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67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a beach&#10;&#10;Description automatically generated">
            <a:extLst>
              <a:ext uri="{FF2B5EF4-FFF2-40B4-BE49-F238E27FC236}">
                <a16:creationId xmlns:a16="http://schemas.microsoft.com/office/drawing/2014/main" id="{8F33671B-52DB-F095-8DAE-394E9AB35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280" y="-38576"/>
            <a:ext cx="12354560" cy="6949440"/>
          </a:xfrm>
          <a:prstGeom prst="rect">
            <a:avLst/>
          </a:prstGeom>
        </p:spPr>
      </p:pic>
      <p:pic>
        <p:nvPicPr>
          <p:cNvPr id="2" name="3 - The Only Way To Heaven [MST FULL]">
            <a:hlinkClick r:id="" action="ppaction://media"/>
            <a:extLst>
              <a:ext uri="{FF2B5EF4-FFF2-40B4-BE49-F238E27FC236}">
                <a16:creationId xmlns:a16="http://schemas.microsoft.com/office/drawing/2014/main" id="{8D78A9BA-0DAF-B90C-EDD8-42E2975FF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69108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5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7E99DAC0-F5E6-8902-C812-51AFD0297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358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dy of water&#10;&#10;Description automatically generated">
            <a:extLst>
              <a:ext uri="{FF2B5EF4-FFF2-40B4-BE49-F238E27FC236}">
                <a16:creationId xmlns:a16="http://schemas.microsoft.com/office/drawing/2014/main" id="{F0FBEC4D-35A1-30F7-367F-B89F051F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519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dy of water&#10;&#10;Description automatically generated">
            <a:extLst>
              <a:ext uri="{FF2B5EF4-FFF2-40B4-BE49-F238E27FC236}">
                <a16:creationId xmlns:a16="http://schemas.microsoft.com/office/drawing/2014/main" id="{987F9CC8-0FD3-6A01-589B-F541BC219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03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boats and a sandy beach&#10;&#10;Description automatically generated">
            <a:extLst>
              <a:ext uri="{FF2B5EF4-FFF2-40B4-BE49-F238E27FC236}">
                <a16:creationId xmlns:a16="http://schemas.microsoft.com/office/drawing/2014/main" id="{4E9A9AF6-1DBE-F894-ABFF-E2849BA2D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692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0C02C656-A7C0-4F64-81F4-9EB321614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81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882FBAF5-E1F4-D656-FF4B-346158DE5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066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on it&#10;&#10;Description automatically generated">
            <a:extLst>
              <a:ext uri="{FF2B5EF4-FFF2-40B4-BE49-F238E27FC236}">
                <a16:creationId xmlns:a16="http://schemas.microsoft.com/office/drawing/2014/main" id="{A3686A8B-C2A6-69ED-61B1-282BF9B3A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461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F2416653-7764-5687-355A-B1C933BBA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789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at on it&#10;&#10;Description automatically generated">
            <a:extLst>
              <a:ext uri="{FF2B5EF4-FFF2-40B4-BE49-F238E27FC236}">
                <a16:creationId xmlns:a16="http://schemas.microsoft.com/office/drawing/2014/main" id="{2BBAA2D1-A5A0-E3EC-0663-E1507436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3541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899C2EE8-498F-3DA4-227F-65258D04C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8262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dy of water&#10;&#10;Description automatically generated">
            <a:extLst>
              <a:ext uri="{FF2B5EF4-FFF2-40B4-BE49-F238E27FC236}">
                <a16:creationId xmlns:a16="http://schemas.microsoft.com/office/drawing/2014/main" id="{6E2E292F-2F49-81CC-66E9-44449C8EF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196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dy of water&#10;&#10;Description automatically generated">
            <a:extLst>
              <a:ext uri="{FF2B5EF4-FFF2-40B4-BE49-F238E27FC236}">
                <a16:creationId xmlns:a16="http://schemas.microsoft.com/office/drawing/2014/main" id="{AAB8CE9F-6F4C-BAA9-C21C-26A3ABFD6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061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boats and a sandy beach&#10;&#10;Description automatically generated">
            <a:extLst>
              <a:ext uri="{FF2B5EF4-FFF2-40B4-BE49-F238E27FC236}">
                <a16:creationId xmlns:a16="http://schemas.microsoft.com/office/drawing/2014/main" id="{30CDFE3C-79B9-AA54-D2DE-6A0E98E46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296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27D63850-8F68-B886-973F-FB79C8C7D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990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on it&#10;&#10;Description automatically generated">
            <a:extLst>
              <a:ext uri="{FF2B5EF4-FFF2-40B4-BE49-F238E27FC236}">
                <a16:creationId xmlns:a16="http://schemas.microsoft.com/office/drawing/2014/main" id="{3FF11CDE-EC2F-1599-FD7C-D6435A6D6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6974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88A5416A-3086-2871-A469-FF040DB34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73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6D1BCA07-644F-3485-B5D3-B72949145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53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at on it&#10;&#10;Description automatically generated">
            <a:extLst>
              <a:ext uri="{FF2B5EF4-FFF2-40B4-BE49-F238E27FC236}">
                <a16:creationId xmlns:a16="http://schemas.microsoft.com/office/drawing/2014/main" id="{D3A1782E-1135-51F8-8D6C-1307A57F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3206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at on it&#10;&#10;Description automatically generated">
            <a:extLst>
              <a:ext uri="{FF2B5EF4-FFF2-40B4-BE49-F238E27FC236}">
                <a16:creationId xmlns:a16="http://schemas.microsoft.com/office/drawing/2014/main" id="{EE0DCA22-40F9-B1BE-A5A4-6BC39FF21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1914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al on a beach&#10;&#10;Description automatically generated">
            <a:extLst>
              <a:ext uri="{FF2B5EF4-FFF2-40B4-BE49-F238E27FC236}">
                <a16:creationId xmlns:a16="http://schemas.microsoft.com/office/drawing/2014/main" id="{88A6F7CE-51E6-CE08-CE53-924A5F02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6008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06E894B1-76CB-EC0B-E3F6-6784C0C2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79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385678B5-5222-4236-E0FA-2D4E9E358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9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waves&#10;&#10;Description automatically generated">
            <a:extLst>
              <a:ext uri="{FF2B5EF4-FFF2-40B4-BE49-F238E27FC236}">
                <a16:creationId xmlns:a16="http://schemas.microsoft.com/office/drawing/2014/main" id="{DFD34BC3-D1CD-EBE3-7CD0-2E38384C1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52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1C4AA03A-DAF9-0926-9FE3-D2E0D79D1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42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160DEED7-FD63-9B83-3D5A-8F888B383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17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text&#10;&#10;Description automatically generated">
            <a:extLst>
              <a:ext uri="{FF2B5EF4-FFF2-40B4-BE49-F238E27FC236}">
                <a16:creationId xmlns:a16="http://schemas.microsoft.com/office/drawing/2014/main" id="{4E1E48CE-B33D-94EC-80B0-827D9B92C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10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wave and text overlay&#10;&#10;Description automatically generated with medium confidence">
            <a:extLst>
              <a:ext uri="{FF2B5EF4-FFF2-40B4-BE49-F238E27FC236}">
                <a16:creationId xmlns:a16="http://schemas.microsoft.com/office/drawing/2014/main" id="{4A463B33-27F9-6F57-5AEB-37A59F7BF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1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beach with rocks and sand&#10;&#10;Description automatically generated">
            <a:extLst>
              <a:ext uri="{FF2B5EF4-FFF2-40B4-BE49-F238E27FC236}">
                <a16:creationId xmlns:a16="http://schemas.microsoft.com/office/drawing/2014/main" id="{32CEF060-C050-F857-2957-351562816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  <p:pic>
        <p:nvPicPr>
          <p:cNvPr id="2" name="6 - Breaker Rock Beach [MST FULL]">
            <a:hlinkClick r:id="" action="ppaction://media"/>
            <a:extLst>
              <a:ext uri="{FF2B5EF4-FFF2-40B4-BE49-F238E27FC236}">
                <a16:creationId xmlns:a16="http://schemas.microsoft.com/office/drawing/2014/main" id="{B21F17B4-797D-7914-B730-716C71BC3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69037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7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text&#10;&#10;Description automatically generated">
            <a:extLst>
              <a:ext uri="{FF2B5EF4-FFF2-40B4-BE49-F238E27FC236}">
                <a16:creationId xmlns:a16="http://schemas.microsoft.com/office/drawing/2014/main" id="{8CEAF2CA-FFD4-D70C-5217-70526EF63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15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8F6C5772-3D93-AF3D-706B-390C61C9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00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waves&#10;&#10;Description automatically generated">
            <a:extLst>
              <a:ext uri="{FF2B5EF4-FFF2-40B4-BE49-F238E27FC236}">
                <a16:creationId xmlns:a16="http://schemas.microsoft.com/office/drawing/2014/main" id="{906C8774-A1EA-95B7-F571-5C222E9A8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5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B14B6E4A-775B-BAB1-F0F4-5185F6029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3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13FFF75A-04C2-8543-43B8-9CBEA58B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23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C260BF9E-B16F-1D52-D78A-E8B620014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41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al on a beach&#10;&#10;Description automatically generated">
            <a:extLst>
              <a:ext uri="{FF2B5EF4-FFF2-40B4-BE49-F238E27FC236}">
                <a16:creationId xmlns:a16="http://schemas.microsoft.com/office/drawing/2014/main" id="{88A6F7CE-51E6-CE08-CE53-924A5F02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01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lag with a mountain in the background&#10;&#10;Description automatically generated">
            <a:extLst>
              <a:ext uri="{FF2B5EF4-FFF2-40B4-BE49-F238E27FC236}">
                <a16:creationId xmlns:a16="http://schemas.microsoft.com/office/drawing/2014/main" id="{C3207AD8-58E6-3573-49C8-E3AF27038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30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the water&#10;&#10;Description automatically generated">
            <a:extLst>
              <a:ext uri="{FF2B5EF4-FFF2-40B4-BE49-F238E27FC236}">
                <a16:creationId xmlns:a16="http://schemas.microsoft.com/office/drawing/2014/main" id="{7C6F18FC-D320-90ED-DB26-4AC986855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04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mountain&#10;&#10;Description automatically generated">
            <a:extLst>
              <a:ext uri="{FF2B5EF4-FFF2-40B4-BE49-F238E27FC236}">
                <a16:creationId xmlns:a16="http://schemas.microsoft.com/office/drawing/2014/main" id="{8FB64ED6-42E9-A4BE-B72B-AA717ED99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9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text&#10;&#10;Description automatically generated">
            <a:extLst>
              <a:ext uri="{FF2B5EF4-FFF2-40B4-BE49-F238E27FC236}">
                <a16:creationId xmlns:a16="http://schemas.microsoft.com/office/drawing/2014/main" id="{0720331D-9E7F-47CA-0A29-67759C889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6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al on a beach&#10;&#10;Description automatically generated">
            <a:extLst>
              <a:ext uri="{FF2B5EF4-FFF2-40B4-BE49-F238E27FC236}">
                <a16:creationId xmlns:a16="http://schemas.microsoft.com/office/drawing/2014/main" id="{88A6F7CE-51E6-CE08-CE53-924A5F02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58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each with chairs and a fire&#10;&#10;Description automatically generated">
            <a:extLst>
              <a:ext uri="{FF2B5EF4-FFF2-40B4-BE49-F238E27FC236}">
                <a16:creationId xmlns:a16="http://schemas.microsoft.com/office/drawing/2014/main" id="{7E6032FD-7CB2-FF2F-2754-81133374F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14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al on a beach&#10;&#10;Description automatically generated">
            <a:extLst>
              <a:ext uri="{FF2B5EF4-FFF2-40B4-BE49-F238E27FC236}">
                <a16:creationId xmlns:a16="http://schemas.microsoft.com/office/drawing/2014/main" id="{88A6F7CE-51E6-CE08-CE53-924A5F02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37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with a yellow and blue sky&#10;&#10;Description automatically generated with medium confidence">
            <a:extLst>
              <a:ext uri="{FF2B5EF4-FFF2-40B4-BE49-F238E27FC236}">
                <a16:creationId xmlns:a16="http://schemas.microsoft.com/office/drawing/2014/main" id="{98707778-5FA2-A6B2-6691-7BB5A9932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57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screen&#10;&#10;Description automatically generated with medium confidence">
            <a:extLst>
              <a:ext uri="{FF2B5EF4-FFF2-40B4-BE49-F238E27FC236}">
                <a16:creationId xmlns:a16="http://schemas.microsoft.com/office/drawing/2014/main" id="{D4AEDFFE-4E64-D614-56C2-D0741DBCE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65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al on a beach&#10;&#10;Description automatically generated">
            <a:extLst>
              <a:ext uri="{FF2B5EF4-FFF2-40B4-BE49-F238E27FC236}">
                <a16:creationId xmlns:a16="http://schemas.microsoft.com/office/drawing/2014/main" id="{88A6F7CE-51E6-CE08-CE53-924A5F02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21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a beach&#10;&#10;Description automatically generated">
            <a:extLst>
              <a:ext uri="{FF2B5EF4-FFF2-40B4-BE49-F238E27FC236}">
                <a16:creationId xmlns:a16="http://schemas.microsoft.com/office/drawing/2014/main" id="{8F33671B-52DB-F095-8DAE-394E9AB35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280" y="-38576"/>
            <a:ext cx="12354560" cy="6949440"/>
          </a:xfrm>
          <a:prstGeom prst="rect">
            <a:avLst/>
          </a:prstGeom>
        </p:spPr>
      </p:pic>
      <p:pic>
        <p:nvPicPr>
          <p:cNvPr id="2" name="3 - The Only Way To Heaven [MST FULL]">
            <a:hlinkClick r:id="" action="ppaction://media"/>
            <a:extLst>
              <a:ext uri="{FF2B5EF4-FFF2-40B4-BE49-F238E27FC236}">
                <a16:creationId xmlns:a16="http://schemas.microsoft.com/office/drawing/2014/main" id="{6EBFB09F-C582-4ED4-BBED-003543080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69108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7E99DAC0-F5E6-8902-C812-51AFD0297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35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dy of water&#10;&#10;Description automatically generated">
            <a:extLst>
              <a:ext uri="{FF2B5EF4-FFF2-40B4-BE49-F238E27FC236}">
                <a16:creationId xmlns:a16="http://schemas.microsoft.com/office/drawing/2014/main" id="{F0FBEC4D-35A1-30F7-367F-B89F051F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40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dy of water&#10;&#10;Description automatically generated">
            <a:extLst>
              <a:ext uri="{FF2B5EF4-FFF2-40B4-BE49-F238E27FC236}">
                <a16:creationId xmlns:a16="http://schemas.microsoft.com/office/drawing/2014/main" id="{987F9CC8-0FD3-6A01-589B-F541BC219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9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text&#10;&#10;Description automatically generated">
            <a:extLst>
              <a:ext uri="{FF2B5EF4-FFF2-40B4-BE49-F238E27FC236}">
                <a16:creationId xmlns:a16="http://schemas.microsoft.com/office/drawing/2014/main" id="{8B7BCDDC-895C-CE5F-B1AC-520F36C34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66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boats and a sandy beach&#10;&#10;Description automatically generated">
            <a:extLst>
              <a:ext uri="{FF2B5EF4-FFF2-40B4-BE49-F238E27FC236}">
                <a16:creationId xmlns:a16="http://schemas.microsoft.com/office/drawing/2014/main" id="{4E9A9AF6-1DBE-F894-ABFF-E2849BA2D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0C02C656-A7C0-4F64-81F4-9EB321614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255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on it&#10;&#10;Description automatically generated">
            <a:extLst>
              <a:ext uri="{FF2B5EF4-FFF2-40B4-BE49-F238E27FC236}">
                <a16:creationId xmlns:a16="http://schemas.microsoft.com/office/drawing/2014/main" id="{A3686A8B-C2A6-69ED-61B1-282BF9B3A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43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F2416653-7764-5687-355A-B1C933BBA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132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at on it&#10;&#10;Description automatically generated">
            <a:extLst>
              <a:ext uri="{FF2B5EF4-FFF2-40B4-BE49-F238E27FC236}">
                <a16:creationId xmlns:a16="http://schemas.microsoft.com/office/drawing/2014/main" id="{2BBAA2D1-A5A0-E3EC-0663-E1507436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11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899C2EE8-498F-3DA4-227F-65258D04C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55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dy of water&#10;&#10;Description automatically generated">
            <a:extLst>
              <a:ext uri="{FF2B5EF4-FFF2-40B4-BE49-F238E27FC236}">
                <a16:creationId xmlns:a16="http://schemas.microsoft.com/office/drawing/2014/main" id="{6E2E292F-2F49-81CC-66E9-44449C8EF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075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dy of water&#10;&#10;Description automatically generated">
            <a:extLst>
              <a:ext uri="{FF2B5EF4-FFF2-40B4-BE49-F238E27FC236}">
                <a16:creationId xmlns:a16="http://schemas.microsoft.com/office/drawing/2014/main" id="{AAB8CE9F-6F4C-BAA9-C21C-26A3ABFD6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91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boats and a sandy beach&#10;&#10;Description automatically generated">
            <a:extLst>
              <a:ext uri="{FF2B5EF4-FFF2-40B4-BE49-F238E27FC236}">
                <a16:creationId xmlns:a16="http://schemas.microsoft.com/office/drawing/2014/main" id="{30CDFE3C-79B9-AA54-D2DE-6A0E98E46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25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27D63850-8F68-B886-973F-FB79C8C7D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6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text&#10;&#10;Description automatically generated">
            <a:extLst>
              <a:ext uri="{FF2B5EF4-FFF2-40B4-BE49-F238E27FC236}">
                <a16:creationId xmlns:a16="http://schemas.microsoft.com/office/drawing/2014/main" id="{C2664A84-BBD0-59B3-7DEE-81B3C7E99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959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on it&#10;&#10;Description automatically generated">
            <a:extLst>
              <a:ext uri="{FF2B5EF4-FFF2-40B4-BE49-F238E27FC236}">
                <a16:creationId xmlns:a16="http://schemas.microsoft.com/office/drawing/2014/main" id="{3FF11CDE-EC2F-1599-FD7C-D6435A6D6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881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88A5416A-3086-2871-A469-FF040DB34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28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at on it&#10;&#10;Description automatically generated">
            <a:extLst>
              <a:ext uri="{FF2B5EF4-FFF2-40B4-BE49-F238E27FC236}">
                <a16:creationId xmlns:a16="http://schemas.microsoft.com/office/drawing/2014/main" id="{D3A1782E-1135-51F8-8D6C-1307A57F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227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at on it&#10;&#10;Description automatically generated">
            <a:extLst>
              <a:ext uri="{FF2B5EF4-FFF2-40B4-BE49-F238E27FC236}">
                <a16:creationId xmlns:a16="http://schemas.microsoft.com/office/drawing/2014/main" id="{EE0DCA22-40F9-B1BE-A5A4-6BC39FF21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802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al on a beach&#10;&#10;Description automatically generated">
            <a:extLst>
              <a:ext uri="{FF2B5EF4-FFF2-40B4-BE49-F238E27FC236}">
                <a16:creationId xmlns:a16="http://schemas.microsoft.com/office/drawing/2014/main" id="{88A6F7CE-51E6-CE08-CE53-924A5F02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281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trees and a river&#10;&#10;Description automatically generated">
            <a:extLst>
              <a:ext uri="{FF2B5EF4-FFF2-40B4-BE49-F238E27FC236}">
                <a16:creationId xmlns:a16="http://schemas.microsoft.com/office/drawing/2014/main" id="{FBBBA225-2865-72D9-BE23-CB32B7C4B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74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al on a beach&#10;&#10;Description automatically generated">
            <a:extLst>
              <a:ext uri="{FF2B5EF4-FFF2-40B4-BE49-F238E27FC236}">
                <a16:creationId xmlns:a16="http://schemas.microsoft.com/office/drawing/2014/main" id="{88A6F7CE-51E6-CE08-CE53-924A5F02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31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a beach&#10;&#10;Description automatically generated">
            <a:extLst>
              <a:ext uri="{FF2B5EF4-FFF2-40B4-BE49-F238E27FC236}">
                <a16:creationId xmlns:a16="http://schemas.microsoft.com/office/drawing/2014/main" id="{8F33671B-52DB-F095-8DAE-394E9AB35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280" y="-38576"/>
            <a:ext cx="12354560" cy="6949440"/>
          </a:xfrm>
          <a:prstGeom prst="rect">
            <a:avLst/>
          </a:prstGeom>
        </p:spPr>
      </p:pic>
      <p:pic>
        <p:nvPicPr>
          <p:cNvPr id="2" name="3 - The Only Way To Heaven [MST FULL]">
            <a:hlinkClick r:id="" action="ppaction://media"/>
            <a:extLst>
              <a:ext uri="{FF2B5EF4-FFF2-40B4-BE49-F238E27FC236}">
                <a16:creationId xmlns:a16="http://schemas.microsoft.com/office/drawing/2014/main" id="{743AEE33-FA24-BCEE-D6D7-ECBD6EEB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69108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1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7E99DAC0-F5E6-8902-C812-51AFD0297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579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dy of water&#10;&#10;Description automatically generated">
            <a:extLst>
              <a:ext uri="{FF2B5EF4-FFF2-40B4-BE49-F238E27FC236}">
                <a16:creationId xmlns:a16="http://schemas.microsoft.com/office/drawing/2014/main" id="{F0FBEC4D-35A1-30F7-367F-B89F051F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98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text&#10;&#10;Description automatically generated">
            <a:extLst>
              <a:ext uri="{FF2B5EF4-FFF2-40B4-BE49-F238E27FC236}">
                <a16:creationId xmlns:a16="http://schemas.microsoft.com/office/drawing/2014/main" id="{2310D50B-B8B7-D86A-CA24-12A1AFF51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739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dy of water&#10;&#10;Description automatically generated">
            <a:extLst>
              <a:ext uri="{FF2B5EF4-FFF2-40B4-BE49-F238E27FC236}">
                <a16:creationId xmlns:a16="http://schemas.microsoft.com/office/drawing/2014/main" id="{987F9CC8-0FD3-6A01-589B-F541BC219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32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boats and a sandy beach&#10;&#10;Description automatically generated">
            <a:extLst>
              <a:ext uri="{FF2B5EF4-FFF2-40B4-BE49-F238E27FC236}">
                <a16:creationId xmlns:a16="http://schemas.microsoft.com/office/drawing/2014/main" id="{4E9A9AF6-1DBE-F894-ABFF-E2849BA2D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716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0C02C656-A7C0-4F64-81F4-9EB321614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373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on it&#10;&#10;Description automatically generated">
            <a:extLst>
              <a:ext uri="{FF2B5EF4-FFF2-40B4-BE49-F238E27FC236}">
                <a16:creationId xmlns:a16="http://schemas.microsoft.com/office/drawing/2014/main" id="{A3686A8B-C2A6-69ED-61B1-282BF9B3A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23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F2416653-7764-5687-355A-B1C933BBA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146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at on it&#10;&#10;Description automatically generated">
            <a:extLst>
              <a:ext uri="{FF2B5EF4-FFF2-40B4-BE49-F238E27FC236}">
                <a16:creationId xmlns:a16="http://schemas.microsoft.com/office/drawing/2014/main" id="{2BBAA2D1-A5A0-E3EC-0663-E1507436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037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899C2EE8-498F-3DA4-227F-65258D04C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357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dy of water&#10;&#10;Description automatically generated">
            <a:extLst>
              <a:ext uri="{FF2B5EF4-FFF2-40B4-BE49-F238E27FC236}">
                <a16:creationId xmlns:a16="http://schemas.microsoft.com/office/drawing/2014/main" id="{6E2E292F-2F49-81CC-66E9-44449C8EF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319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dy of water&#10;&#10;Description automatically generated">
            <a:extLst>
              <a:ext uri="{FF2B5EF4-FFF2-40B4-BE49-F238E27FC236}">
                <a16:creationId xmlns:a16="http://schemas.microsoft.com/office/drawing/2014/main" id="{AAB8CE9F-6F4C-BAA9-C21C-26A3ABFD6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00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boats and a sandy beach&#10;&#10;Description automatically generated">
            <a:extLst>
              <a:ext uri="{FF2B5EF4-FFF2-40B4-BE49-F238E27FC236}">
                <a16:creationId xmlns:a16="http://schemas.microsoft.com/office/drawing/2014/main" id="{30CDFE3C-79B9-AA54-D2DE-6A0E98E46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57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E233F327-45A4-FD4B-5119-8EE1E5653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862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27D63850-8F68-B886-973F-FB79C8C7D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921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on it&#10;&#10;Description automatically generated">
            <a:extLst>
              <a:ext uri="{FF2B5EF4-FFF2-40B4-BE49-F238E27FC236}">
                <a16:creationId xmlns:a16="http://schemas.microsoft.com/office/drawing/2014/main" id="{3FF11CDE-EC2F-1599-FD7C-D6435A6D6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3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sandy beach&#10;&#10;Description automatically generated">
            <a:extLst>
              <a:ext uri="{FF2B5EF4-FFF2-40B4-BE49-F238E27FC236}">
                <a16:creationId xmlns:a16="http://schemas.microsoft.com/office/drawing/2014/main" id="{88A5416A-3086-2871-A469-FF040DB34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975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at on it&#10;&#10;Description automatically generated">
            <a:extLst>
              <a:ext uri="{FF2B5EF4-FFF2-40B4-BE49-F238E27FC236}">
                <a16:creationId xmlns:a16="http://schemas.microsoft.com/office/drawing/2014/main" id="{D3A1782E-1135-51F8-8D6C-1307A57F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365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boat and a boat on it&#10;&#10;Description automatically generated">
            <a:extLst>
              <a:ext uri="{FF2B5EF4-FFF2-40B4-BE49-F238E27FC236}">
                <a16:creationId xmlns:a16="http://schemas.microsoft.com/office/drawing/2014/main" id="{EE0DCA22-40F9-B1BE-A5A4-6BC39FF21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683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eal on a beach&#10;&#10;Description automatically generated">
            <a:extLst>
              <a:ext uri="{FF2B5EF4-FFF2-40B4-BE49-F238E27FC236}">
                <a16:creationId xmlns:a16="http://schemas.microsoft.com/office/drawing/2014/main" id="{88A6F7CE-51E6-CE08-CE53-924A5F02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691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 and text&#10;&#10;Description automatically generated">
            <a:extLst>
              <a:ext uri="{FF2B5EF4-FFF2-40B4-BE49-F238E27FC236}">
                <a16:creationId xmlns:a16="http://schemas.microsoft.com/office/drawing/2014/main" id="{1044E598-6DDC-6605-C0D7-C23DC1513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91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beach with rocks and sand&#10;&#10;Description automatically generated">
            <a:extLst>
              <a:ext uri="{FF2B5EF4-FFF2-40B4-BE49-F238E27FC236}">
                <a16:creationId xmlns:a16="http://schemas.microsoft.com/office/drawing/2014/main" id="{32CEF060-C050-F857-2957-351562816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  <p:pic>
        <p:nvPicPr>
          <p:cNvPr id="2" name="6 - Breaker Rock Beach [MST FULL]">
            <a:hlinkClick r:id="" action="ppaction://media"/>
            <a:extLst>
              <a:ext uri="{FF2B5EF4-FFF2-40B4-BE49-F238E27FC236}">
                <a16:creationId xmlns:a16="http://schemas.microsoft.com/office/drawing/2014/main" id="{DAF6A96B-4EEC-CA73-1AA5-7F84067D7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69037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5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text&#10;&#10;Description automatically generated">
            <a:extLst>
              <a:ext uri="{FF2B5EF4-FFF2-40B4-BE49-F238E27FC236}">
                <a16:creationId xmlns:a16="http://schemas.microsoft.com/office/drawing/2014/main" id="{0720331D-9E7F-47CA-0A29-67759C889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230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text&#10;&#10;Description automatically generated">
            <a:extLst>
              <a:ext uri="{FF2B5EF4-FFF2-40B4-BE49-F238E27FC236}">
                <a16:creationId xmlns:a16="http://schemas.microsoft.com/office/drawing/2014/main" id="{8B7BCDDC-895C-CE5F-B1AC-520F36C34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0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waves&#10;&#10;Description automatically generated">
            <a:extLst>
              <a:ext uri="{FF2B5EF4-FFF2-40B4-BE49-F238E27FC236}">
                <a16:creationId xmlns:a16="http://schemas.microsoft.com/office/drawing/2014/main" id="{295026ED-D304-5D14-015F-7A7D7B1A0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566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text&#10;&#10;Description automatically generated">
            <a:extLst>
              <a:ext uri="{FF2B5EF4-FFF2-40B4-BE49-F238E27FC236}">
                <a16:creationId xmlns:a16="http://schemas.microsoft.com/office/drawing/2014/main" id="{C2664A84-BBD0-59B3-7DEE-81B3C7E99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085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text&#10;&#10;Description automatically generated">
            <a:extLst>
              <a:ext uri="{FF2B5EF4-FFF2-40B4-BE49-F238E27FC236}">
                <a16:creationId xmlns:a16="http://schemas.microsoft.com/office/drawing/2014/main" id="{2310D50B-B8B7-D86A-CA24-12A1AFF51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965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E233F327-45A4-FD4B-5119-8EE1E5653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959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waves&#10;&#10;Description automatically generated">
            <a:extLst>
              <a:ext uri="{FF2B5EF4-FFF2-40B4-BE49-F238E27FC236}">
                <a16:creationId xmlns:a16="http://schemas.microsoft.com/office/drawing/2014/main" id="{295026ED-D304-5D14-015F-7A7D7B1A0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15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23798225-4045-00F2-D00B-9B984828F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832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3B50130C-DFB3-A16A-2811-A89211FA3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591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882FBAF5-E1F4-D656-FF4B-346158DE5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94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6D1BCA07-644F-3485-B5D3-B72949145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263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06E894B1-76CB-EC0B-E3F6-6784C0C2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584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385678B5-5222-4236-E0FA-2D4E9E358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4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23798225-4045-00F2-D00B-9B984828F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865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waves&#10;&#10;Description automatically generated">
            <a:extLst>
              <a:ext uri="{FF2B5EF4-FFF2-40B4-BE49-F238E27FC236}">
                <a16:creationId xmlns:a16="http://schemas.microsoft.com/office/drawing/2014/main" id="{DFD34BC3-D1CD-EBE3-7CD0-2E38384C1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548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1C4AA03A-DAF9-0926-9FE3-D2E0D79D1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461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160DEED7-FD63-9B83-3D5A-8F888B383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662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text&#10;&#10;Description automatically generated">
            <a:extLst>
              <a:ext uri="{FF2B5EF4-FFF2-40B4-BE49-F238E27FC236}">
                <a16:creationId xmlns:a16="http://schemas.microsoft.com/office/drawing/2014/main" id="{4E1E48CE-B33D-94EC-80B0-827D9B92C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198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wave and text overlay&#10;&#10;Description automatically generated with medium confidence">
            <a:extLst>
              <a:ext uri="{FF2B5EF4-FFF2-40B4-BE49-F238E27FC236}">
                <a16:creationId xmlns:a16="http://schemas.microsoft.com/office/drawing/2014/main" id="{4A463B33-27F9-6F57-5AEB-37A59F7BF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380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white text&#10;&#10;Description automatically generated">
            <a:extLst>
              <a:ext uri="{FF2B5EF4-FFF2-40B4-BE49-F238E27FC236}">
                <a16:creationId xmlns:a16="http://schemas.microsoft.com/office/drawing/2014/main" id="{8CEAF2CA-FFD4-D70C-5217-70526EF63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209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8F6C5772-3D93-AF3D-706B-390C61C9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252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waves&#10;&#10;Description automatically generated">
            <a:extLst>
              <a:ext uri="{FF2B5EF4-FFF2-40B4-BE49-F238E27FC236}">
                <a16:creationId xmlns:a16="http://schemas.microsoft.com/office/drawing/2014/main" id="{906C8774-A1EA-95B7-F571-5C222E9A8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185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B14B6E4A-775B-BAB1-F0F4-5185F6029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150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sand castle and rocks&#10;&#10;Description automatically generated">
            <a:extLst>
              <a:ext uri="{FF2B5EF4-FFF2-40B4-BE49-F238E27FC236}">
                <a16:creationId xmlns:a16="http://schemas.microsoft.com/office/drawing/2014/main" id="{13FFF75A-04C2-8543-43B8-9CBEA58B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4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0</Words>
  <Application>Microsoft Macintosh PowerPoint</Application>
  <PresentationFormat>Widescreen</PresentationFormat>
  <Paragraphs>0</Paragraphs>
  <Slides>123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Woodruff</dc:creator>
  <cp:lastModifiedBy>Donnie Gordon</cp:lastModifiedBy>
  <cp:revision>13</cp:revision>
  <dcterms:created xsi:type="dcterms:W3CDTF">2023-08-30T14:53:09Z</dcterms:created>
  <dcterms:modified xsi:type="dcterms:W3CDTF">2023-10-04T16:42:09Z</dcterms:modified>
</cp:coreProperties>
</file>